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59" r:id="rId5"/>
    <p:sldId id="257" r:id="rId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69DA31-C450-49C6-D109-D31C5D324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6B9770-7AF3-9DBD-9EF8-7F7A9720D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F97DA26-01C4-0D81-DC3F-C055D1C4E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449C2-960E-4D3E-9C1E-23C466B9BF9E}" type="datetimeFigureOut">
              <a:rPr lang="pt-PT" smtClean="0"/>
              <a:t>23/04/2024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371B5B4-0F59-77C5-46AC-A46133F37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1EA93A9-A7CF-CCAC-D409-91C6B68E7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8554-6D0F-4A77-843C-225CC0B2CC3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96001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C30AC-5955-8A60-BDAF-B61D96938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C270F4F-161F-3A14-1152-B30B6C881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8D10B29-F394-EFAA-6C02-9E18A0BF8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449C2-960E-4D3E-9C1E-23C466B9BF9E}" type="datetimeFigureOut">
              <a:rPr lang="pt-PT" smtClean="0"/>
              <a:t>23/04/2024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F59303F-8DCD-8301-C4C9-8BE87503D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5D539D8-41A1-71FA-CF92-5B2BBCE1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8554-6D0F-4A77-843C-225CC0B2CC3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2158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71D1B2D-2A53-2794-373D-8C6C4B1114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B061D0A-EC66-66B8-D271-BBD548DF6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C7038CC-D327-03DB-E196-27842BB0F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449C2-960E-4D3E-9C1E-23C466B9BF9E}" type="datetimeFigureOut">
              <a:rPr lang="pt-PT" smtClean="0"/>
              <a:t>23/04/2024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2292519-4FD3-4631-AB5B-47CE070F4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1D82DBB-1505-6888-FE1C-C42020442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8554-6D0F-4A77-843C-225CC0B2CC3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862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892F9D-5A80-5769-B4BC-5076FEE78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6E98DB6-1277-B1D4-D298-96736E0C0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A271A10-29D8-C8AF-B619-7A744FDFC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449C2-960E-4D3E-9C1E-23C466B9BF9E}" type="datetimeFigureOut">
              <a:rPr lang="pt-PT" smtClean="0"/>
              <a:t>23/04/2024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2C945B1-2DA3-7560-C793-377D9B83B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689F951-228B-527F-AAA2-E6E8572AA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8554-6D0F-4A77-843C-225CC0B2CC3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3070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91CED-0982-C2DB-E065-07EAE738D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7399D49-6AEE-60AD-5DE2-56AD82BD4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FDB1A5D-003B-0F44-E8FF-86DAA8E1E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449C2-960E-4D3E-9C1E-23C466B9BF9E}" type="datetimeFigureOut">
              <a:rPr lang="pt-PT" smtClean="0"/>
              <a:t>23/04/2024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1764412-DB7E-3FAF-C8B2-97761ECAA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0EA8F84-619B-61D1-0BC4-BC9CF5A67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8554-6D0F-4A77-843C-225CC0B2CC3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5596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2B3CB-1C41-C768-AB4A-438DDBF20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1BB7B86-026C-3E58-7D1C-D4C0CEC0C9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6285DE51-2AE7-EDAF-617E-545662D48A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857E9A4-BA43-0277-7566-D4046349F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449C2-960E-4D3E-9C1E-23C466B9BF9E}" type="datetimeFigureOut">
              <a:rPr lang="pt-PT" smtClean="0"/>
              <a:t>23/04/2024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49ED42A-5A81-834A-CFB5-8D1103102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37D762F-8364-8986-3997-B1CB54ABE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8554-6D0F-4A77-843C-225CC0B2CC3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958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D01368-05D1-CE4A-2754-BEFEA52B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6C243A1-7228-B8AE-1F34-4A9299229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CE4F682-1BCF-4A77-317A-A7BD34D71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21B1AA02-6361-729B-58EC-5BC83632A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3F650DF-2C18-9244-983D-DF16F713DD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6E18B030-4002-CFEA-E357-597C291BB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449C2-960E-4D3E-9C1E-23C466B9BF9E}" type="datetimeFigureOut">
              <a:rPr lang="pt-PT" smtClean="0"/>
              <a:t>23/04/2024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4144E012-A955-8AAF-1403-823ACFA3B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364539AD-143D-4012-37C0-852A8DD3A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8554-6D0F-4A77-843C-225CC0B2CC3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26018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9C572-9F84-2094-3B72-7BFBF715F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9702860-92C4-8EE2-4FF3-CCBD4B370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449C2-960E-4D3E-9C1E-23C466B9BF9E}" type="datetimeFigureOut">
              <a:rPr lang="pt-PT" smtClean="0"/>
              <a:t>23/04/2024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DED0C4B-5452-13A6-9D7E-7545F41ED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9EA28FF-6C26-470C-51B1-252DAEDB5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8554-6D0F-4A77-843C-225CC0B2CC3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9734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0C590892-4985-47DE-9F39-7D5C008E6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449C2-960E-4D3E-9C1E-23C466B9BF9E}" type="datetimeFigureOut">
              <a:rPr lang="pt-PT" smtClean="0"/>
              <a:t>23/04/2024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9BA8672A-C222-E72A-BFF0-A8D82A572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9AF56B9-F322-560C-0781-F5916E7A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8554-6D0F-4A77-843C-225CC0B2CC3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4312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9E5009-6D80-D6CA-0751-989C5BB20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60C5691-53CD-5EFA-27BD-4F5CD9FFF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11F3DEE-C459-E0B3-3C02-25603F772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4D5D87D-CAB2-5E36-3243-E75D6ED0F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449C2-960E-4D3E-9C1E-23C466B9BF9E}" type="datetimeFigureOut">
              <a:rPr lang="pt-PT" smtClean="0"/>
              <a:t>23/04/2024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910A35C-E180-20CF-4EDD-A35E82583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2C4ABF1-4557-DBC5-2212-EDBC210B5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8554-6D0F-4A77-843C-225CC0B2CC3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9970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5AB525-AAC7-F624-EDAC-20E048C36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E412647E-1DD6-B45F-1184-7E596B9FBC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8E7C0337-FB69-5B15-6855-1C5C98D6E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7B50241-2A33-CA4C-EA3E-4A2F2ADDF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449C2-960E-4D3E-9C1E-23C466B9BF9E}" type="datetimeFigureOut">
              <a:rPr lang="pt-PT" smtClean="0"/>
              <a:t>23/04/2024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8044E8B-A591-C3B5-AA71-D80C3DDBD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FE7481D-98D5-26BC-80FB-68FDBDDDF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78554-6D0F-4A77-843C-225CC0B2CC3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770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81B11681-8FCA-FA3B-3026-5D292C4B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F782AE7-F1A2-39F9-E1AA-D3078703C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F1DE663-BBF2-721D-BC76-3C036A536C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7449C2-960E-4D3E-9C1E-23C466B9BF9E}" type="datetimeFigureOut">
              <a:rPr lang="pt-PT" smtClean="0"/>
              <a:t>23/04/2024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A38F0BF-94C0-6720-66FB-5A8B09226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550F984-C47F-6D9E-4658-1DBDE88AB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178554-6D0F-4A77-843C-225CC0B2CC3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0975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ikeklubnika.itch.io/buckshot-roulette" TargetMode="External"/><Relationship Id="rId2" Type="http://schemas.openxmlformats.org/officeDocument/2006/relationships/hyperlink" Target="https://youtu.be/vM8M4QloVL0?si=NF6JtaioYinT8qh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EEB57-83B3-A9F0-EAA1-07FC3B7776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Wizard</a:t>
            </a:r>
            <a:r>
              <a:rPr lang="pt-PT" dirty="0"/>
              <a:t> </a:t>
            </a:r>
            <a:r>
              <a:rPr lang="pt-PT" dirty="0" err="1"/>
              <a:t>Showdown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663E83-936E-43E9-C73C-B0489AC5C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/>
              <a:t>Magic</a:t>
            </a:r>
            <a:r>
              <a:rPr lang="pt-PT" dirty="0"/>
              <a:t> </a:t>
            </a:r>
            <a:r>
              <a:rPr lang="pt-PT" dirty="0" err="1"/>
              <a:t>version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rock </a:t>
            </a:r>
            <a:r>
              <a:rPr lang="pt-PT" dirty="0" err="1"/>
              <a:t>paper</a:t>
            </a:r>
            <a:r>
              <a:rPr lang="pt-PT" dirty="0"/>
              <a:t> </a:t>
            </a:r>
            <a:r>
              <a:rPr lang="pt-PT" dirty="0" err="1"/>
              <a:t>scissors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3D823BA-ED89-E815-5BEB-7FDE16661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7180" y="-36946"/>
            <a:ext cx="14106360" cy="693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7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C725D1A-B361-F835-E4E6-43AB9F6A6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 Jogo</a:t>
            </a:r>
          </a:p>
        </p:txBody>
      </p:sp>
      <p:pic>
        <p:nvPicPr>
          <p:cNvPr id="3" name="Marcador de Posição de Conteúdo 2">
            <a:extLst>
              <a:ext uri="{FF2B5EF4-FFF2-40B4-BE49-F238E27FC236}">
                <a16:creationId xmlns:a16="http://schemas.microsoft.com/office/drawing/2014/main" id="{947D2D4C-2051-0C70-C038-2F54BF55B4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47434" y="1352359"/>
            <a:ext cx="10297132" cy="5140516"/>
          </a:xfrm>
        </p:spPr>
      </p:pic>
    </p:spTree>
    <p:extLst>
      <p:ext uri="{BB962C8B-B14F-4D97-AF65-F5344CB8AC3E}">
        <p14:creationId xmlns:p14="http://schemas.microsoft.com/office/powerpoint/2010/main" val="2859235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B58DAE-2788-ADB8-CDC8-B882C5B2E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pt-PT" sz="5400"/>
              <a:t>Já feito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9217A05-C571-0F9A-2987-E3456FAAB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pt-PT" sz="2200" dirty="0"/>
              <a:t>Ambiente base (</a:t>
            </a:r>
            <a:r>
              <a:rPr lang="pt-PT" sz="2200" dirty="0" err="1"/>
              <a:t>AmbientLight</a:t>
            </a:r>
            <a:r>
              <a:rPr lang="pt-PT" sz="2200" dirty="0"/>
              <a:t>, </a:t>
            </a:r>
            <a:r>
              <a:rPr lang="pt-PT" sz="2200" dirty="0" err="1"/>
              <a:t>SpotLight</a:t>
            </a:r>
            <a:r>
              <a:rPr lang="pt-PT" sz="2200" dirty="0"/>
              <a:t>, sala e mesa)</a:t>
            </a:r>
          </a:p>
          <a:p>
            <a:r>
              <a:rPr lang="pt-PT" sz="2200" dirty="0"/>
              <a:t>Modelos do </a:t>
            </a:r>
            <a:r>
              <a:rPr lang="pt-PT" sz="2200" dirty="0" err="1"/>
              <a:t>adversário,objetos</a:t>
            </a:r>
            <a:r>
              <a:rPr lang="pt-PT" sz="2200" dirty="0"/>
              <a:t> e feitiços carregados (</a:t>
            </a:r>
            <a:r>
              <a:rPr lang="pt-PT" sz="2200" dirty="0" err="1"/>
              <a:t>FBXLoader</a:t>
            </a:r>
            <a:r>
              <a:rPr lang="pt-PT" sz="2200" dirty="0"/>
              <a:t>)</a:t>
            </a:r>
          </a:p>
          <a:p>
            <a:r>
              <a:rPr lang="pt-PT" sz="2200" dirty="0"/>
              <a:t>Modelos de feitiços criados (com </a:t>
            </a:r>
            <a:r>
              <a:rPr lang="pt-PT" sz="2200" dirty="0" err="1"/>
              <a:t>shader</a:t>
            </a:r>
            <a:r>
              <a:rPr lang="pt-PT" sz="2200" dirty="0"/>
              <a:t> personalizado para o brilho)</a:t>
            </a:r>
          </a:p>
          <a:p>
            <a:r>
              <a:rPr lang="pt-PT" sz="2200" dirty="0"/>
              <a:t>Modo de jogo de pedra papel tesoura a funcionar</a:t>
            </a:r>
          </a:p>
        </p:txBody>
      </p:sp>
    </p:spTree>
    <p:extLst>
      <p:ext uri="{BB962C8B-B14F-4D97-AF65-F5344CB8AC3E}">
        <p14:creationId xmlns:p14="http://schemas.microsoft.com/office/powerpoint/2010/main" val="3974303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882023-1242-3E11-A1B3-6F88166C8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PT" sz="5400"/>
              <a:t>Próximos passos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480ADB7-BEFE-80A8-D96D-A4AE06852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pt-PT" sz="2200" dirty="0"/>
              <a:t>Melhorar iluminação (ficar mais claustrofóbica)</a:t>
            </a:r>
          </a:p>
          <a:p>
            <a:r>
              <a:rPr lang="pt-PT" sz="2200" dirty="0"/>
              <a:t>Mudar as texturas das paredes e mesa e adicionar objetos de decoração</a:t>
            </a:r>
          </a:p>
          <a:p>
            <a:r>
              <a:rPr lang="pt-PT" sz="2200" dirty="0"/>
              <a:t>Implementar animações</a:t>
            </a:r>
          </a:p>
          <a:p>
            <a:r>
              <a:rPr lang="pt-PT" sz="2200" dirty="0"/>
              <a:t>Implementar sistema de vidas</a:t>
            </a:r>
          </a:p>
          <a:p>
            <a:r>
              <a:rPr lang="pt-PT" sz="2200" dirty="0"/>
              <a:t>Adicionar modo de jogo extra com uso de </a:t>
            </a:r>
            <a:r>
              <a:rPr lang="pt-PT" sz="2200" dirty="0" err="1"/>
              <a:t>items</a:t>
            </a:r>
            <a:endParaRPr lang="pt-PT" sz="2200" dirty="0"/>
          </a:p>
        </p:txBody>
      </p:sp>
    </p:spTree>
    <p:extLst>
      <p:ext uri="{BB962C8B-B14F-4D97-AF65-F5344CB8AC3E}">
        <p14:creationId xmlns:p14="http://schemas.microsoft.com/office/powerpoint/2010/main" val="743676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D50DD4-398B-2C0C-B8E0-8B35F5C78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t-PT" sz="5000"/>
              <a:t>Referências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9BEAC32-5E98-A757-8DF2-3F29F214F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pt-PT" sz="2200" dirty="0">
                <a:hlinkClick r:id="rId2"/>
              </a:rPr>
              <a:t>Three.js </a:t>
            </a:r>
            <a:r>
              <a:rPr lang="pt-PT" sz="2200" dirty="0" err="1">
                <a:hlinkClick r:id="rId2"/>
              </a:rPr>
              <a:t>custom</a:t>
            </a:r>
            <a:r>
              <a:rPr lang="pt-PT" sz="2200" dirty="0">
                <a:hlinkClick r:id="rId2"/>
              </a:rPr>
              <a:t> </a:t>
            </a:r>
            <a:r>
              <a:rPr lang="pt-PT" sz="2200" dirty="0" err="1">
                <a:hlinkClick r:id="rId2"/>
              </a:rPr>
              <a:t>shader</a:t>
            </a:r>
            <a:endParaRPr lang="pt-PT" sz="2200" dirty="0"/>
          </a:p>
          <a:p>
            <a:r>
              <a:rPr lang="pt-PT" sz="2200" dirty="0" err="1">
                <a:hlinkClick r:id="rId3"/>
              </a:rPr>
              <a:t>Environment</a:t>
            </a:r>
            <a:r>
              <a:rPr lang="pt-PT" sz="2200" dirty="0">
                <a:hlinkClick r:id="rId3"/>
              </a:rPr>
              <a:t> </a:t>
            </a:r>
            <a:r>
              <a:rPr lang="pt-PT" sz="2200" dirty="0" err="1">
                <a:hlinkClick r:id="rId3"/>
              </a:rPr>
              <a:t>Buckshot</a:t>
            </a:r>
            <a:r>
              <a:rPr lang="pt-PT" sz="2200" dirty="0">
                <a:hlinkClick r:id="rId3"/>
              </a:rPr>
              <a:t> </a:t>
            </a:r>
            <a:r>
              <a:rPr lang="pt-PT" sz="2200" dirty="0" err="1">
                <a:hlinkClick r:id="rId3"/>
              </a:rPr>
              <a:t>roulette</a:t>
            </a:r>
            <a:endParaRPr lang="pt-PT" sz="2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CEC4B06-DBD1-0DB7-855F-B3C7BA01F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206" y="1796682"/>
            <a:ext cx="6903720" cy="383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378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100</Words>
  <Application>Microsoft Office PowerPoint</Application>
  <PresentationFormat>Ecrã Panorâmico</PresentationFormat>
  <Paragraphs>17</Paragraphs>
  <Slides>5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Tema do Office</vt:lpstr>
      <vt:lpstr>Wizard Showdown</vt:lpstr>
      <vt:lpstr>O Jogo</vt:lpstr>
      <vt:lpstr>Já feito</vt:lpstr>
      <vt:lpstr>Próximos passos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Wizard Showdown</dc:title>
  <dc:creator>Gongas 1331</dc:creator>
  <cp:lastModifiedBy>Gongas 1331</cp:lastModifiedBy>
  <cp:revision>10</cp:revision>
  <dcterms:created xsi:type="dcterms:W3CDTF">2024-04-23T08:24:58Z</dcterms:created>
  <dcterms:modified xsi:type="dcterms:W3CDTF">2024-04-23T15:12:52Z</dcterms:modified>
</cp:coreProperties>
</file>